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F50FC-81CE-4D68-900B-D3A7A144FD9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5173A7-CF38-4CCF-9FA7-603CD557E27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natolii_tumbin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8070880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Работа педагога-организатора на соревнованиях технической направленности</a:t>
            </a:r>
            <a:endParaRPr lang="ru-RU" sz="4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96680"/>
            <a:ext cx="7854696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Анатолий Валерьевич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Тумбин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педагог-организатор Центра «Исток»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ГБПОУ «Воробьевы горы»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User\AppData\Local\Temp\Центр ИСТОК. Логотип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512000" cy="15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9776" t="16248" r="75641" b="64083"/>
          <a:stretch/>
        </p:blipFill>
        <p:spPr bwMode="auto">
          <a:xfrm>
            <a:off x="467544" y="260647"/>
            <a:ext cx="1872208" cy="1537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1200" y="548680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ВОЕННО-ПАТРИОТИЧЕСКАЯ ИГРА </a:t>
            </a:r>
          </a:p>
          <a:p>
            <a:pPr algn="ctr"/>
            <a:r>
              <a:rPr lang="ru-RU" sz="3200" b="1" dirty="0" smtClean="0"/>
              <a:t>«ВОЕННЫЙ РАДИСТ»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2" y="1733291"/>
            <a:ext cx="4248000" cy="28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downloader.disk.yandex.ru/preview/2f00741ef14aa405268b714ca49ec43cec6aa8570b41b1f39b8cf591e50bac3a/6023fb77/typD0b_cllVMAKcfC2nz3B0Wr081FGQwfABjQXz6sGdKlqO_q5Qka6tJ2IHZkavG-wQM_m-wPyW_vrYTt7TMHg%3D%3D?uid=0&amp;filename=DSC05036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08" y="2852936"/>
            <a:ext cx="4176000" cy="27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0162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Проводится с 1995 года.</a:t>
            </a:r>
          </a:p>
          <a:p>
            <a:r>
              <a:rPr lang="ru-RU" sz="2000" b="1" dirty="0" smtClean="0">
                <a:latin typeface="Arial Black" pitchFamily="34" charset="0"/>
              </a:rPr>
              <a:t>Участником может стать каждый, независимо от возраста.</a:t>
            </a:r>
          </a:p>
          <a:p>
            <a:r>
              <a:rPr lang="ru-RU" sz="2000" b="1" dirty="0" smtClean="0">
                <a:latin typeface="Arial Black" pitchFamily="34" charset="0"/>
              </a:rPr>
              <a:t>Предполагает, как и другие </a:t>
            </a:r>
            <a:r>
              <a:rPr lang="ru-RU" sz="2000" b="1" dirty="0" smtClean="0">
                <a:latin typeface="Arial Black" pitchFamily="34" charset="0"/>
              </a:rPr>
              <a:t>соревнования, </a:t>
            </a:r>
            <a:r>
              <a:rPr lang="ru-RU" sz="2000" b="1" dirty="0" smtClean="0">
                <a:latin typeface="Arial Black" pitchFamily="34" charset="0"/>
              </a:rPr>
              <a:t>работу педагога-организатора с родителями.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1200" y="701824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ИГРА-СОРЕВНОВАНИЕ ПО УПРАВЛЕНИЮ МОДЕЛЯМИ АВТОМОБИЛЯ И МОДЕЛЯМИ СУДНА </a:t>
            </a:r>
          </a:p>
          <a:p>
            <a:pPr algn="ctr"/>
            <a:r>
              <a:rPr lang="ru-RU" sz="3200" b="1" dirty="0" smtClean="0"/>
              <a:t>«РАВНЫЕ ВОЗМОЖНОСТИ»</a:t>
            </a:r>
            <a:endParaRPr lang="ru-RU" sz="3200" b="1" dirty="0"/>
          </a:p>
        </p:txBody>
      </p:sp>
      <p:pic>
        <p:nvPicPr>
          <p:cNvPr id="10242" name="Picture 2" descr="https://downloader.disk.yandex.ru/preview/46665a0637571a83921ce83d60c63ea01c304bffc527f4d5c0d5e954c9e09b62/6023fced/yI8diu4lpNfsQMBoaCj1D1U0sI-EK3-YY5K5qEI2myu4vphu_T2vNU9JN81rst7WkGi7D-4x1eQghU4ct02d5w%3D%3D?uid=0&amp;filename=DSC07259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2" y="4005064"/>
            <a:ext cx="3780000" cy="25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ownloader.disk.yandex.ru/preview/74f917e9e5fa5f186799e075453f6fe0f374c719b5ab4c8b4bf474533b6a66ae/6023fced/u-7fxGZ4Ow2-RF9y5PJdsFjM_SBdY-qfE6Mn7QkR1d8cVs1WeQDDJVheYJ0ve5ntJvotAGu7ncYBv4GxGWXNog%3D%3D?uid=0&amp;filename=DSC07343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34" y="4005064"/>
            <a:ext cx="3780000" cy="25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1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1200" y="701824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ИГРА-СОРЕВНОВАНИЕ ПО УПРАВЛЕНИЮ МОДЕЛЯМИ АВТОМОБИЛЯ И МОДЕЛЯМИ СУДНА </a:t>
            </a:r>
          </a:p>
          <a:p>
            <a:pPr algn="ctr"/>
            <a:r>
              <a:rPr lang="ru-RU" sz="3200" b="1" dirty="0" smtClean="0"/>
              <a:t>«РАВНЫЕ ВОЗМОЖНОСТИ»</a:t>
            </a:r>
            <a:endParaRPr lang="ru-RU" sz="3200" b="1" dirty="0"/>
          </a:p>
        </p:txBody>
      </p:sp>
      <p:pic>
        <p:nvPicPr>
          <p:cNvPr id="11266" name="Picture 2" descr="https://downloader.disk.yandex.ru/preview/b49c89f8cd5ad70611b0354e0febf958c7eb4002ae3f7f74933f32a3a3f4a30a/6023fcee/L6wIkgFs-KeFHjwKjPxlTsAuW4g9JpsWfXl83jN_QFWyI4-S_vvtrGsLEQnx6hYvbObjBoSFEbuFfZSfP4PuEQ%3D%3D?uid=0&amp;filename=DSC08859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16108"/>
            <a:ext cx="4932000" cy="3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ownloader.disk.yandex.ru/preview/ae3be6772706aca060b0f6fdf3451552df2af9f44ca885d19e96ea11b258df43/6023fcee/2CRyW20IRyjbtiUW6fF2FID2QBONXAU3t1meYdSntau7QaoSGja6CxfFYqAm_QLgD0v1-d9DZ5nbPg5OjXFDCg%3D%3D?uid=0&amp;filename=DSC08874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r="7211"/>
          <a:stretch/>
        </p:blipFill>
        <p:spPr bwMode="auto">
          <a:xfrm>
            <a:off x="6617414" y="1835296"/>
            <a:ext cx="1692000" cy="20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r="9888"/>
          <a:stretch/>
        </p:blipFill>
        <p:spPr bwMode="auto">
          <a:xfrm>
            <a:off x="6570232" y="4076703"/>
            <a:ext cx="1872000" cy="20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Arial Black" pitchFamily="34" charset="0"/>
              </a:rPr>
              <a:t>Анатолий Валерьевич </a:t>
            </a:r>
            <a:r>
              <a:rPr lang="ru-RU" dirty="0" err="1" smtClean="0">
                <a:latin typeface="Arial Black" pitchFamily="34" charset="0"/>
              </a:rPr>
              <a:t>Тумбин</a:t>
            </a:r>
            <a:r>
              <a:rPr lang="ru-RU" smtClean="0">
                <a:latin typeface="Arial Black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mtClean="0">
                <a:latin typeface="Arial Black" pitchFamily="34" charset="0"/>
              </a:rPr>
              <a:t>педагог-организатор </a:t>
            </a:r>
            <a:r>
              <a:rPr lang="ru-RU" dirty="0" smtClean="0">
                <a:latin typeface="Arial Black" pitchFamily="34" charset="0"/>
              </a:rPr>
              <a:t>Центра «Исток»</a:t>
            </a:r>
          </a:p>
          <a:p>
            <a:pPr marL="0" indent="0" algn="ctr">
              <a:buNone/>
            </a:pPr>
            <a:r>
              <a:rPr lang="ru-RU" dirty="0" smtClean="0">
                <a:latin typeface="Arial Black" pitchFamily="34" charset="0"/>
              </a:rPr>
              <a:t>ГБПОУ «Воробьевы горы»</a:t>
            </a:r>
          </a:p>
          <a:p>
            <a:pPr marL="0" indent="0" algn="ctr">
              <a:buNone/>
            </a:pPr>
            <a:r>
              <a:rPr lang="en-US" sz="3600" b="1" dirty="0" smtClean="0">
                <a:hlinkClick r:id="rId2"/>
              </a:rPr>
              <a:t>anatolii_tumbin@mail.ru</a:t>
            </a:r>
            <a:r>
              <a:rPr lang="ru-RU" dirty="0" smtClean="0"/>
              <a:t>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3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НЕМНОГО О ЦЕНТРЕ «ИСТОК»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 Black" pitchFamily="34" charset="0"/>
              </a:rPr>
              <a:t>Центр создавался как технический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Black" pitchFamily="34" charset="0"/>
              </a:rPr>
              <a:t>Направления деятельности, по которым в Центре реализуются программы:</a:t>
            </a:r>
            <a:endParaRPr lang="ru-RU" sz="2000" dirty="0">
              <a:latin typeface="Arial Black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1560" y="3068960"/>
            <a:ext cx="7992888" cy="3096344"/>
            <a:chOff x="611560" y="2924944"/>
            <a:chExt cx="7992888" cy="309634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27584" y="2924944"/>
              <a:ext cx="3240360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Историческое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судомоделирование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860032" y="3035052"/>
              <a:ext cx="3240360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Автомоделирование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800200" y="3975348"/>
              <a:ext cx="3240360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Авиамоделирование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860032" y="4005064"/>
              <a:ext cx="3744416" cy="9063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Спортивная радиопеленгация 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телеграфия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12060" y="5301208"/>
              <a:ext cx="3240360" cy="720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Практическая радиоэлектроника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1560" y="4931060"/>
              <a:ext cx="3744416" cy="9063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Скоростная радиотелеграфия </a:t>
              </a:r>
            </a:p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радиосвязь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 Black" pitchFamily="34" charset="0"/>
              </a:rPr>
              <a:t>В течение учебного года в Центре проходит порядка 10-ти конкурсов и соревнований в технической сфере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НЕМНОГО О ЦЕНТРЕ «ИСТОК»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4" y="2122646"/>
            <a:ext cx="3168000" cy="2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16646"/>
            <a:ext cx="3186001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/>
          <a:stretch/>
        </p:blipFill>
        <p:spPr bwMode="auto">
          <a:xfrm>
            <a:off x="5086350" y="4461141"/>
            <a:ext cx="2773698" cy="211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https://downloader.disk.yandex.ru/preview/c2dbc919b17df3731fefc0f26ecc1eda383fa78c6a6215b6dcede5e8138a8038/6023fdd1/7YicoPxfeFDvtFdIhoLz_n4ztaxFSCXSloUxRQuX8eXbbCNblqsyzOg3JwqAZC86QD-qWMIrT2gHVgTfB1zP6Q%3D%3D?uid=0&amp;filename=DSC00144.JPG&amp;disposition=inline&amp;hash=&amp;limit=0&amp;content_type=image%2Fjpeg&amp;owner_uid=0&amp;tknv=v2&amp;size=1366x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/>
          <a:stretch/>
        </p:blipFill>
        <p:spPr bwMode="auto">
          <a:xfrm>
            <a:off x="1365023" y="4461141"/>
            <a:ext cx="2774929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ОТКРЫТОЕ ПЕРВЕНСТВО ГБПОУ «ВОРОБЬЕВЫ ГОРЫ» ПО РАДИООРИЕНТИРОВАНИЮ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Проводится с 2014 года.</a:t>
            </a:r>
          </a:p>
          <a:p>
            <a:r>
              <a:rPr lang="ru-RU" sz="2000" dirty="0" smtClean="0">
                <a:latin typeface="Arial Black" pitchFamily="34" charset="0"/>
              </a:rPr>
              <a:t>Посвящено Дню защитника Отечества.</a:t>
            </a:r>
          </a:p>
          <a:p>
            <a:r>
              <a:rPr lang="ru-RU" sz="2000" dirty="0" smtClean="0">
                <a:latin typeface="Arial Black" pitchFamily="34" charset="0"/>
              </a:rPr>
              <a:t>Партнеры: Московское городское отделение общероссийской общественной организации радиоспорта и радиолюбительства «Союз радиолюбителей России».</a:t>
            </a:r>
          </a:p>
          <a:p>
            <a:r>
              <a:rPr lang="ru-RU" sz="2000" dirty="0" smtClean="0">
                <a:latin typeface="Arial Black" pitchFamily="34" charset="0"/>
              </a:rPr>
              <a:t>Возраст участников – от 8-ми до 18-ти лет.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9462"/>
            <a:ext cx="3348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3" y="4353462"/>
            <a:ext cx="3402002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ОТКРЫТОЕ ПЕРВЕНСТВО ГБПОУ «ВОРОБЬЕВЫ ГОРЫ» ПО РАДИООРИЕНТИРОВАНИЮ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9846"/>
            <a:ext cx="3528392" cy="23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downloader.disk.yandex.ru/preview/2d62b58eb4528a8dab046b3c95646711f563d861d0f597348329b56a0500f2c1/6023fd68/DpARyKAHH66vHv669jmXRUeYuYdBQeIIdah4LMA6ByQms3WITeBO5V6F8mgzmKr8YexD0KOZycpFOypryDXwNA%3D%3D?uid=0&amp;filename=DSC01917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5472"/>
            <a:ext cx="3528000" cy="23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98" y="4323473"/>
            <a:ext cx="3510001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1" y="4358175"/>
            <a:ext cx="3402001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1200" y="692696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ОТКРЫТОЕ ПЕРВЕНСТВО ГБПОУ «ВОРОБЬЕВЫ ГОРЫ» ПО РАДИООРИЕНТИРОВАНИЮ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72" y="1835696"/>
            <a:ext cx="4248000" cy="2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downloader.disk.yandex.ru/preview/2ff2a747397acdc7d08ec8b9444d15e7c50249a15eef789f4a5f671569682486/6023fd68/GMrvLVIPh6Ubrfl2vVJeY-B1Kkkx9FWDndFcE79YQ354UeXR7cIO3uFnE13dAa6i63W2Mn3GYQr8mjNj_8IpiQ%3D%3D?uid=0&amp;filename=DSC05301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0" y="3367311"/>
            <a:ext cx="3996000" cy="26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1200" y="692696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ДРУГИЕ СОРЕВНОВАНИЯ, КОТОРЫЕ ПРОХОДЯТ </a:t>
            </a:r>
          </a:p>
          <a:p>
            <a:pPr algn="ctr"/>
            <a:r>
              <a:rPr lang="ru-RU" sz="3200" b="1" dirty="0" smtClean="0"/>
              <a:t>В ЦЕНТРЕ «ИСТОК»</a:t>
            </a:r>
            <a:endParaRPr lang="ru-RU" sz="32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2258616"/>
            <a:ext cx="8136904" cy="3186608"/>
            <a:chOff x="539552" y="1835696"/>
            <a:chExt cx="8136904" cy="31866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1835696"/>
              <a:ext cx="8064896" cy="94523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 Black" pitchFamily="34" charset="0"/>
                </a:rPr>
                <a:t>Конкурс технического творчества «Юные техники – Надежда России»</a:t>
              </a:r>
              <a:endParaRPr lang="ru-RU" sz="2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11560" y="2960390"/>
              <a:ext cx="8064896" cy="94523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 Black" pitchFamily="34" charset="0"/>
                </a:rPr>
                <a:t>Первенство Москвы по скоростной радиотелеграфии</a:t>
              </a:r>
              <a:endParaRPr lang="ru-RU" sz="2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11560" y="4077072"/>
              <a:ext cx="8064896" cy="94523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 Black" pitchFamily="34" charset="0"/>
                </a:rPr>
                <a:t>Игра-соревнование по управлению моделями автомобиля и моделями судна «Равные возможности»</a:t>
              </a:r>
              <a:endParaRPr lang="ru-RU" sz="2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2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Проводится в течение 10-ти лет.</a:t>
            </a:r>
          </a:p>
          <a:p>
            <a:r>
              <a:rPr lang="ru-RU" sz="2000" dirty="0" smtClean="0">
                <a:latin typeface="Arial Black" pitchFamily="34" charset="0"/>
              </a:rPr>
              <a:t>Возраст участников – 8-18 лет.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 Black" pitchFamily="34" charset="0"/>
              </a:rPr>
              <a:t>Возрастные группы: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1200" y="692696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ВОЕННО-ПАТРИОТИЧЕСКАЯ ИГРА </a:t>
            </a:r>
          </a:p>
          <a:p>
            <a:pPr algn="ctr"/>
            <a:r>
              <a:rPr lang="ru-RU" sz="3200" b="1" dirty="0" smtClean="0"/>
              <a:t>«ВОЕННЫЙ РАДИСТ»</a:t>
            </a:r>
            <a:endParaRPr lang="ru-RU" sz="32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11560" y="3284984"/>
            <a:ext cx="7920880" cy="2952328"/>
            <a:chOff x="611560" y="3284984"/>
            <a:chExt cx="7920880" cy="295232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15616" y="3284984"/>
              <a:ext cx="6736010" cy="1728192"/>
              <a:chOff x="1115616" y="3284984"/>
              <a:chExt cx="6736010" cy="1728192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1115616" y="3284984"/>
                <a:ext cx="2520280" cy="64807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rPr>
                  <a:t>8-10 ле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rPr>
                  <a:t>т</a:t>
                </a:r>
                <a:endParaRPr lang="ru-RU" sz="2000" b="1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5330924" y="3284984"/>
                <a:ext cx="2520280" cy="64807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rPr>
                  <a:t>11-12 лет</a:t>
                </a:r>
                <a:endParaRPr lang="ru-RU" sz="20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1145754" y="4365104"/>
                <a:ext cx="2520280" cy="64807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rPr>
                  <a:t>13-14 ле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rPr>
                  <a:t>т</a:t>
                </a:r>
                <a:endParaRPr lang="ru-RU" sz="2000" b="1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5331346" y="4316524"/>
                <a:ext cx="2520280" cy="64807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Arial Black" pitchFamily="34" charset="0"/>
                    <a:cs typeface="Arial" pitchFamily="34" charset="0"/>
                  </a:rPr>
                  <a:t>15-18 лет</a:t>
                </a:r>
                <a:endParaRPr lang="ru-RU" sz="20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611560" y="5373216"/>
              <a:ext cx="7920880" cy="8640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Arial Black" pitchFamily="34" charset="0"/>
                </a:rPr>
                <a:t>Спортсмены последовательно проходят шесть этапов игры</a:t>
              </a:r>
              <a:endParaRPr lang="ru-RU" sz="2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8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1200" y="548680"/>
            <a:ext cx="85680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ВОЕННО-ПАТРИОТИЧЕСКАЯ ИГРА </a:t>
            </a:r>
          </a:p>
          <a:p>
            <a:pPr algn="ctr"/>
            <a:r>
              <a:rPr lang="ru-RU" sz="3200" b="1" dirty="0" smtClean="0"/>
              <a:t>«ВОЕННЫЙ РАДИСТ»</a:t>
            </a:r>
            <a:endParaRPr lang="ru-RU" sz="3200" b="1" dirty="0"/>
          </a:p>
        </p:txBody>
      </p:sp>
      <p:pic>
        <p:nvPicPr>
          <p:cNvPr id="6146" name="Picture 2" descr="https://downloader.disk.yandex.ru/preview/12c72326d4064ba6bdda20cb9b544d9619ed3a1d0f5e6888e0377ce669c2298c/6023fb76/VZp4lCcrSgTE5hocT7FGTPJQDXeCa6GzH9gjLPzgicOrkAVbK274Z0y9wS3G5hA3IzcEuFoCgsGMkfRWXE84Gg%3D%3D?uid=0&amp;filename=BC7B9509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4" y="1772816"/>
            <a:ext cx="3672000" cy="24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ownloader.disk.yandex.ru/preview/8946bbfe31100f949c35170e711b3a766317c51a6be42e280403419c880ea8bd/6023fb76/q7gxiYvdUUZ1RWlzNuB09UC3yJ4Hvs6RoK-9Me_hy1uxC_QhpVR1bq0hwJqS7_h1_ypORhVaRSbgDNh2pI1O-Q%3D%3D?uid=0&amp;filename=DSC02256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18" y="1772816"/>
            <a:ext cx="4320000" cy="24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4" y="4335553"/>
            <a:ext cx="3600000" cy="240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https://downloader.disk.yandex.ru/preview/077fb59a83fda805f09e481dfe2c242c502f94711a1d6b76a2b7ff47fc6ac9c3/6023fb76/WNDvFdPrH0TT2ERCtR-o3g28wRO-v3zMHc0F7nR2G9wE7MU-EoPdutkVIKqmWY7abVVDOpV1keVFg1GotwfItA%3D%3D?uid=0&amp;filename=DSC04024.JPG&amp;disposition=inline&amp;hash=&amp;limit=0&amp;content_type=image%2Fjpeg&amp;owner_uid=0&amp;tknv=v2&amp;size=1366x6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00" y="4334759"/>
            <a:ext cx="3636000" cy="24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286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Работа педагога-организатора на соревнованиях технической направленности</vt:lpstr>
      <vt:lpstr>НЕМНОГО О ЦЕНТРЕ «ИСТОК»</vt:lpstr>
      <vt:lpstr>НЕМНОГО О ЦЕНТРЕ «ИСТОК»</vt:lpstr>
      <vt:lpstr>ОТКРЫТОЕ ПЕРВЕНСТВО ГБПОУ «ВОРОБЬЕВЫ ГОРЫ» ПО РАДИООРИЕНТИРОВАНИЮ</vt:lpstr>
      <vt:lpstr>ОТКРЫТОЕ ПЕРВЕНСТВО ГБПОУ «ВОРОБЬЕВЫ ГОРЫ» ПО РАДИООРИЕНТИРОВАНИЮ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2021-02-09T11:21:03Z</dcterms:created>
  <dcterms:modified xsi:type="dcterms:W3CDTF">2021-02-10T14:15:55Z</dcterms:modified>
</cp:coreProperties>
</file>